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E030EE-B6A6-4820-BF5D-A65DD7F185D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525A2-4669-48DD-83C6-CDAC86B5CA8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dn1.arkive.org/media/64/64E68F87-8E19-498A-8B3E-84428800EBB3/Presentation.Large/Thorny-devil-head-on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Desert or Rainforest??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Gila monster</a:t>
            </a:r>
            <a:endParaRPr lang="en-US" dirty="0"/>
          </a:p>
        </p:txBody>
      </p:sp>
      <p:pic>
        <p:nvPicPr>
          <p:cNvPr id="23554" name="Picture 2" descr="http://knoxville-zoo.org/library/gilamonster_blurb2_88178887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5122519" cy="383305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6096000"/>
            <a:ext cx="19992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http://knoxville-zoo.org/case-studies/115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Saguaro</a:t>
            </a:r>
            <a:endParaRPr lang="en-US" dirty="0"/>
          </a:p>
        </p:txBody>
      </p:sp>
      <p:pic>
        <p:nvPicPr>
          <p:cNvPr id="22530" name="Picture 2" descr="http://www.vividlight.com/29/images/Saguaro%20cac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3819525" cy="59150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62484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http://www.vividlight.com/articles/2905.htm</a:t>
            </a:r>
            <a:endParaRPr lang="en-US" sz="800" dirty="0"/>
          </a:p>
        </p:txBody>
      </p:sp>
      <p:pic>
        <p:nvPicPr>
          <p:cNvPr id="22532" name="Picture 4" descr="http://www.vividlight.com/29/images/BEAVERTAIL%20CACTUS%20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3656687" cy="244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313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Epiphyte</a:t>
            </a:r>
            <a:br>
              <a:rPr lang="en-US" dirty="0" smtClean="0"/>
            </a:br>
            <a:r>
              <a:rPr lang="en-US" i="1" dirty="0" err="1" smtClean="0"/>
              <a:t>epi</a:t>
            </a:r>
            <a:r>
              <a:rPr lang="en-US" dirty="0" smtClean="0"/>
              <a:t> = on       </a:t>
            </a:r>
            <a:r>
              <a:rPr lang="en-US" i="1" dirty="0" err="1" smtClean="0"/>
              <a:t>phyte</a:t>
            </a:r>
            <a:r>
              <a:rPr lang="en-US" dirty="0" smtClean="0"/>
              <a:t> = plant</a:t>
            </a:r>
            <a:endParaRPr lang="en-US" dirty="0"/>
          </a:p>
        </p:txBody>
      </p:sp>
      <p:pic>
        <p:nvPicPr>
          <p:cNvPr id="21506" name="Picture 2" descr="Large bromeliad epiphyte in Costa 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886200" cy="28417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62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http://fireflyforest.net/firefly/2006/07/21/epiphytes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21508" name="Picture 4" descr="Ferns growing on a mossy tree trunk in Costa 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3801979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Prickly Pear cactus</a:t>
            </a:r>
            <a:endParaRPr lang="en-US" dirty="0"/>
          </a:p>
        </p:txBody>
      </p:sp>
      <p:pic>
        <p:nvPicPr>
          <p:cNvPr id="20482" name="Picture 2" descr="Engelmann Prickly Pear Cac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5241636" cy="3429000"/>
          </a:xfrm>
          <a:prstGeom prst="rect">
            <a:avLst/>
          </a:prstGeom>
          <a:noFill/>
        </p:spPr>
      </p:pic>
      <p:pic>
        <p:nvPicPr>
          <p:cNvPr id="20484" name="Picture 4" descr="Prickly Pear fr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048000" cy="20543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5791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http://www.discoverseaz.com/Wildlife/PricklyPear.html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Roadrunner</a:t>
            </a:r>
            <a:endParaRPr lang="en-US" dirty="0"/>
          </a:p>
        </p:txBody>
      </p:sp>
      <p:pic>
        <p:nvPicPr>
          <p:cNvPr id="19458" name="Picture 2" descr="http://www.desertusa.com/mag98/sep/papr/photos/ru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50464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 snake</a:t>
            </a:r>
            <a:endParaRPr lang="en-US" dirty="0"/>
          </a:p>
        </p:txBody>
      </p:sp>
      <p:pic>
        <p:nvPicPr>
          <p:cNvPr id="18434" name="Picture 2" descr="http://farm5.staticflickr.com/4066/4611923965_7227e1c36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353050" cy="37909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6096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http://www.flickr.com/photos/riazcader/4611923965/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Thorny Devil</a:t>
            </a:r>
            <a:endParaRPr lang="en-US" dirty="0"/>
          </a:p>
        </p:txBody>
      </p:sp>
      <p:pic>
        <p:nvPicPr>
          <p:cNvPr id="17410" name="Picture 2" descr="Thorny devil head on">
            <a:hlinkClick r:id="rId2" tooltip="View a slideshow of photos of the Thorny devi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964" y="2362200"/>
            <a:ext cx="5800811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http://www.arkive.org/thorny-devil/moloch-horridus/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Capybara</a:t>
            </a:r>
            <a:endParaRPr lang="en-US" dirty="0"/>
          </a:p>
        </p:txBody>
      </p:sp>
      <p:pic>
        <p:nvPicPr>
          <p:cNvPr id="16386" name="Picture 2" descr="http://www.amazon-tours.com/images/tour/capy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506349" cy="36162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6019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http://www.amazon-tours.com/tourism-bolivia/tours.html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Three-toed sloth</a:t>
            </a:r>
            <a:endParaRPr lang="en-US" dirty="0"/>
          </a:p>
        </p:txBody>
      </p:sp>
      <p:pic>
        <p:nvPicPr>
          <p:cNvPr id="15362" name="Picture 2" descr="http://files.myopera.com/licona/albums/556616/Brown-Throated%20Three-Toed%20Sloth,%20Pan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257800" cy="39483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http://my.opera.com/licona/albums/showpic.dml?album=556616&amp;picture=7650926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8051" y="2819400"/>
            <a:ext cx="350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Sidewinder		</a:t>
            </a:r>
            <a:r>
              <a:rPr lang="en-US" sz="2000" u="sng" dirty="0" smtClean="0"/>
              <a:t>DE</a:t>
            </a:r>
            <a:endParaRPr lang="en-US" sz="2000" dirty="0"/>
          </a:p>
          <a:p>
            <a:r>
              <a:rPr lang="en-US" sz="2000" dirty="0"/>
              <a:t>2. Macaw		</a:t>
            </a:r>
            <a:r>
              <a:rPr lang="en-US" sz="2000" u="sng" dirty="0" smtClean="0"/>
              <a:t>RF</a:t>
            </a:r>
            <a:endParaRPr lang="en-US" sz="2000" dirty="0"/>
          </a:p>
          <a:p>
            <a:r>
              <a:rPr lang="en-US" sz="2000" dirty="0"/>
              <a:t>3. Kangaroo Rat		</a:t>
            </a:r>
            <a:r>
              <a:rPr lang="en-US" sz="2000" u="sng" dirty="0" smtClean="0"/>
              <a:t>DE</a:t>
            </a:r>
            <a:endParaRPr lang="en-US" sz="2000" dirty="0"/>
          </a:p>
          <a:p>
            <a:r>
              <a:rPr lang="en-US" sz="2000" dirty="0"/>
              <a:t>4. Jaguar		</a:t>
            </a:r>
            <a:r>
              <a:rPr lang="en-US" sz="2000" u="sng" dirty="0" smtClean="0"/>
              <a:t>RF</a:t>
            </a:r>
            <a:endParaRPr lang="en-US" sz="2000" dirty="0"/>
          </a:p>
          <a:p>
            <a:r>
              <a:rPr lang="en-US" sz="2000" dirty="0"/>
              <a:t>5. Scorpion		</a:t>
            </a:r>
            <a:r>
              <a:rPr lang="en-US" sz="2000" u="sng" dirty="0" smtClean="0"/>
              <a:t>DE</a:t>
            </a:r>
            <a:endParaRPr lang="en-US" sz="2000" dirty="0"/>
          </a:p>
          <a:p>
            <a:r>
              <a:rPr lang="en-US" sz="2000" dirty="0"/>
              <a:t>6. Fennec Fox		</a:t>
            </a:r>
            <a:r>
              <a:rPr lang="en-US" sz="2000" u="sng" dirty="0" smtClean="0"/>
              <a:t>DE</a:t>
            </a:r>
            <a:endParaRPr lang="en-US" sz="2000" dirty="0"/>
          </a:p>
          <a:p>
            <a:r>
              <a:rPr lang="en-US" sz="2000" dirty="0"/>
              <a:t>7. Howler Monkey	</a:t>
            </a:r>
            <a:r>
              <a:rPr lang="en-US" sz="2000" u="sng" dirty="0" smtClean="0"/>
              <a:t>RF</a:t>
            </a:r>
            <a:endParaRPr lang="en-US" sz="2000" dirty="0"/>
          </a:p>
          <a:p>
            <a:r>
              <a:rPr lang="en-US" sz="2000" dirty="0"/>
              <a:t>8. Poison Arrow Frog	</a:t>
            </a:r>
            <a:r>
              <a:rPr lang="en-US" sz="2000" u="sng" dirty="0" smtClean="0"/>
              <a:t>RF</a:t>
            </a:r>
            <a:endParaRPr lang="en-US" sz="2000" dirty="0"/>
          </a:p>
          <a:p>
            <a:r>
              <a:rPr lang="en-US" sz="2000" dirty="0"/>
              <a:t>9. Gila monster		</a:t>
            </a:r>
            <a:r>
              <a:rPr lang="en-US" sz="2000" u="sng" dirty="0" smtClean="0"/>
              <a:t>DE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52999" y="2815845"/>
            <a:ext cx="32960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10. Saguaro		</a:t>
            </a:r>
            <a:r>
              <a:rPr lang="en-US" sz="2000" u="sng" dirty="0"/>
              <a:t>DE</a:t>
            </a:r>
            <a:endParaRPr lang="en-US" sz="2000" dirty="0"/>
          </a:p>
          <a:p>
            <a:r>
              <a:rPr lang="en-US" sz="2000" dirty="0"/>
              <a:t>11. Epiphyte		</a:t>
            </a:r>
            <a:r>
              <a:rPr lang="en-US" sz="2000" u="sng" dirty="0" smtClean="0"/>
              <a:t>RF</a:t>
            </a:r>
            <a:endParaRPr lang="en-US" sz="2000" dirty="0"/>
          </a:p>
          <a:p>
            <a:r>
              <a:rPr lang="en-US" sz="2000" dirty="0"/>
              <a:t>12. Prickly Pear 		</a:t>
            </a:r>
            <a:r>
              <a:rPr lang="en-US" sz="2000" u="sng" dirty="0"/>
              <a:t>DE</a:t>
            </a:r>
            <a:endParaRPr lang="en-US" sz="2000" dirty="0"/>
          </a:p>
          <a:p>
            <a:r>
              <a:rPr lang="en-US" sz="2000" dirty="0"/>
              <a:t>13. Roadrunner		</a:t>
            </a:r>
            <a:r>
              <a:rPr lang="en-US" sz="2000" u="sng" dirty="0"/>
              <a:t>DE</a:t>
            </a:r>
            <a:endParaRPr lang="en-US" sz="2000" dirty="0"/>
          </a:p>
          <a:p>
            <a:r>
              <a:rPr lang="en-US" sz="2000" dirty="0"/>
              <a:t>14. Vine Snake 		</a:t>
            </a:r>
            <a:r>
              <a:rPr lang="en-US" sz="2000" u="sng" dirty="0"/>
              <a:t>DE</a:t>
            </a:r>
            <a:endParaRPr lang="en-US" sz="2000" dirty="0"/>
          </a:p>
          <a:p>
            <a:r>
              <a:rPr lang="en-US" sz="2000" dirty="0"/>
              <a:t>15. Thorny Devil		</a:t>
            </a:r>
            <a:r>
              <a:rPr lang="en-US" sz="2000" u="sng" dirty="0"/>
              <a:t>DE</a:t>
            </a:r>
            <a:endParaRPr lang="en-US" sz="2000" dirty="0"/>
          </a:p>
          <a:p>
            <a:r>
              <a:rPr lang="en-US" sz="2000" dirty="0"/>
              <a:t>16. Capybara		</a:t>
            </a:r>
            <a:r>
              <a:rPr lang="en-US" sz="2000" u="sng" dirty="0" smtClean="0"/>
              <a:t>RF</a:t>
            </a:r>
            <a:endParaRPr lang="en-US" sz="2000" dirty="0"/>
          </a:p>
          <a:p>
            <a:r>
              <a:rPr lang="en-US" sz="2000" dirty="0"/>
              <a:t>17. Three-toed sloth	</a:t>
            </a:r>
            <a:r>
              <a:rPr lang="en-US" sz="2000" u="sng" dirty="0" smtClean="0"/>
              <a:t>RF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861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Sidewinder</a:t>
            </a:r>
            <a:endParaRPr lang="en-US" dirty="0"/>
          </a:p>
        </p:txBody>
      </p:sp>
      <p:pic>
        <p:nvPicPr>
          <p:cNvPr id="31746" name="Picture 2" descr="http://www.californiaherps.com/snakes/images/cclaterorepenssdcojj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5961501" cy="4476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http://www.californiaherps.com/snakes/pages/c.c.laterorepens.html</a:t>
            </a:r>
            <a:endParaRPr lang="en-US" sz="800" dirty="0"/>
          </a:p>
        </p:txBody>
      </p:sp>
      <p:pic>
        <p:nvPicPr>
          <p:cNvPr id="31748" name="Picture 4" descr="http://www.californiaherps.com/snakes/images/cclaterorepensheadimp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2362200" cy="1573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Macaw</a:t>
            </a:r>
            <a:endParaRPr lang="en-US" dirty="0"/>
          </a:p>
        </p:txBody>
      </p:sp>
      <p:pic>
        <p:nvPicPr>
          <p:cNvPr id="30722" name="Picture 2" descr="http://thepetwiki.com/images/thumb/Scarlet_Macaws.jpg/400px-Scarlet_Maca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1676400"/>
            <a:ext cx="4343400" cy="4343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6172200"/>
            <a:ext cx="17668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http://thepetwiki.com/wiki/Macaw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Kangaroo Rat</a:t>
            </a:r>
            <a:endParaRPr lang="en-US" dirty="0"/>
          </a:p>
        </p:txBody>
      </p:sp>
      <p:pic>
        <p:nvPicPr>
          <p:cNvPr id="29700" name="Picture 4" descr="http://static.ddmcdn.com/gif/willow/kangaroo-rat-info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2653393" cy="137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810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http://animals.howstuffworks.com/mammals/kangaroo-rat-info.htm</a:t>
            </a:r>
            <a:endParaRPr lang="en-US" sz="800" dirty="0"/>
          </a:p>
        </p:txBody>
      </p:sp>
      <p:pic>
        <p:nvPicPr>
          <p:cNvPr id="29706" name="Picture 10" descr="http://farm3.staticflickr.com/2125/2779737594_09262e8068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19400"/>
            <a:ext cx="4800600" cy="320577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576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http://www.flickr.com/photos/oregonwild/2779737594/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Jaguar</a:t>
            </a:r>
            <a:endParaRPr lang="en-US" dirty="0"/>
          </a:p>
        </p:txBody>
      </p:sp>
      <p:pic>
        <p:nvPicPr>
          <p:cNvPr id="28674" name="Picture 2" descr="http://news.nationalgeographic.com/news/2003/11/photogalleries/jaguar/images/primary/jaguar1_n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094799" cy="419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http://news.nationalgeographic.com/news/2003/11/photogalleries/jaguar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Scorpion</a:t>
            </a:r>
            <a:endParaRPr lang="en-US" dirty="0"/>
          </a:p>
        </p:txBody>
      </p:sp>
      <p:pic>
        <p:nvPicPr>
          <p:cNvPr id="27650" name="Picture 2" descr="Scorp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715000" cy="41814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http://www.naturephoto-cz.com/scorpion-photo-755.html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Fennec Fox</a:t>
            </a:r>
            <a:endParaRPr lang="en-US" dirty="0"/>
          </a:p>
        </p:txBody>
      </p:sp>
      <p:pic>
        <p:nvPicPr>
          <p:cNvPr id="26626" name="Picture 2" descr="http://wild-facts.com/wp-content/uploads/2010/09/800px-Fennec_Fo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057900" cy="37909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5943600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http://www.wild-facts.com/tag/fennec-fox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Howler monkey</a:t>
            </a:r>
            <a:endParaRPr lang="en-US" dirty="0"/>
          </a:p>
        </p:txBody>
      </p:sp>
      <p:pic>
        <p:nvPicPr>
          <p:cNvPr id="25602" name="Picture 2" descr="http://farm3.static.flickr.com/2669/4103646456_e6a4271f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4895850" cy="46615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096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http://www.flickriver.com/photos/lonqueta/4103646456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Arrow Dart Frog</a:t>
            </a:r>
            <a:endParaRPr lang="en-US" dirty="0"/>
          </a:p>
        </p:txBody>
      </p:sp>
      <p:pic>
        <p:nvPicPr>
          <p:cNvPr id="24578" name="Picture 2" descr="http://www.tropical-rainforest-animals.com/image-files/strawberry-poison-dart-f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3181350" cy="44271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http://www.tropical-rainforest-animals.com/Strawberry-Poison-Dart-Frog.html</a:t>
            </a:r>
            <a:endParaRPr lang="en-US" sz="800" dirty="0"/>
          </a:p>
        </p:txBody>
      </p:sp>
      <p:pic>
        <p:nvPicPr>
          <p:cNvPr id="24580" name="Picture 4" descr="Blue Poison Dart Fr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3276600" cy="2457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98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Desert or Rainforest??</vt:lpstr>
      <vt:lpstr>Sidewinder</vt:lpstr>
      <vt:lpstr>Macaw</vt:lpstr>
      <vt:lpstr>Kangaroo Rat</vt:lpstr>
      <vt:lpstr>Jaguar</vt:lpstr>
      <vt:lpstr>Scorpion</vt:lpstr>
      <vt:lpstr>Fennec Fox</vt:lpstr>
      <vt:lpstr>Howler monkey</vt:lpstr>
      <vt:lpstr>Poison Arrow Dart Frog</vt:lpstr>
      <vt:lpstr>Gila monster</vt:lpstr>
      <vt:lpstr>Saguaro</vt:lpstr>
      <vt:lpstr>Epiphyte epi = on       phyte = plant</vt:lpstr>
      <vt:lpstr>Prickly Pear cactus</vt:lpstr>
      <vt:lpstr>Roadrunner</vt:lpstr>
      <vt:lpstr>Vine snake</vt:lpstr>
      <vt:lpstr>Thorny Devil</vt:lpstr>
      <vt:lpstr>Capybara</vt:lpstr>
      <vt:lpstr>Three-toed sloth</vt:lpstr>
      <vt:lpstr>Key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 or Rainforest??</dc:title>
  <dc:creator>martinj1</dc:creator>
  <cp:lastModifiedBy>Windows User</cp:lastModifiedBy>
  <cp:revision>12</cp:revision>
  <dcterms:created xsi:type="dcterms:W3CDTF">2012-03-15T11:54:40Z</dcterms:created>
  <dcterms:modified xsi:type="dcterms:W3CDTF">2013-03-13T08:02:54Z</dcterms:modified>
</cp:coreProperties>
</file>