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1BEDED-2F02-46FB-A731-09F7977B34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0028FA-7347-45C3-9F0A-332D5D1DE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76600"/>
          </a:xfrm>
        </p:spPr>
        <p:txBody>
          <a:bodyPr/>
          <a:lstStyle/>
          <a:p>
            <a:r>
              <a:rPr lang="en-US" dirty="0" smtClean="0"/>
              <a:t>Grassland, Savanna, or</a:t>
            </a:r>
            <a:br>
              <a:rPr lang="en-US" dirty="0" smtClean="0"/>
            </a:br>
            <a:r>
              <a:rPr lang="en-US" dirty="0" smtClean="0"/>
              <a:t>Deciduous forest????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pic>
        <p:nvPicPr>
          <p:cNvPr id="921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024747" cy="4495800"/>
          </a:xfrm>
          <a:prstGeom prst="rect">
            <a:avLst/>
          </a:prstGeom>
          <a:noFill/>
        </p:spPr>
      </p:pic>
      <p:pic>
        <p:nvPicPr>
          <p:cNvPr id="9220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19400"/>
            <a:ext cx="4686300" cy="31242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http://www.arkive.org/american-black-bear/ursus-americanus/image-G57645.html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</a:t>
            </a:r>
            <a:endParaRPr lang="en-US" dirty="0"/>
          </a:p>
        </p:txBody>
      </p:sp>
      <p:pic>
        <p:nvPicPr>
          <p:cNvPr id="8194" name="Picture 2" descr="http://www.deshow.net/d/file/animal/2009-07/wild-lions-64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943600" cy="44633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http://www.deshow.net/animal/wild-lions-645.html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Wildflowers</a:t>
            </a:r>
            <a:endParaRPr lang="en-US" dirty="0"/>
          </a:p>
        </p:txBody>
      </p:sp>
      <p:pic>
        <p:nvPicPr>
          <p:cNvPr id="7170" name="Picture 2" descr="http://www.ci.muskego.wi.us/Portals/11/Prair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673598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5867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http://www.ci.muskego.wi.us/ConservationServices/Conservation/Prairies/tabid/668/Default.aspx</a:t>
            </a:r>
            <a:endParaRPr lang="en-US" sz="800" dirty="0"/>
          </a:p>
        </p:txBody>
      </p:sp>
      <p:pic>
        <p:nvPicPr>
          <p:cNvPr id="7174" name="Picture 6" descr="http://3.bp.blogspot.com/_LVW51KTmHNc/TI5CPgTc77I/AAAAAAAAAE4/3JrltFMnO14/s1600/grassland02-coastal-prairie-wildflowers_23680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667000" cy="20027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62600" y="35814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http://meredithlindley.blogspot.com/2010_09_01_archive.html</a:t>
            </a:r>
            <a:endParaRPr lang="en-US" sz="800" dirty="0"/>
          </a:p>
        </p:txBody>
      </p:sp>
      <p:pic>
        <p:nvPicPr>
          <p:cNvPr id="7178" name="Picture 10" descr="http://3.bp.blogspot.com/_8XIbd_8uaPM/TBYHPRT9Z8I/AAAAAAAAEa0/GHLMv7esjI8/s1600/IMG_0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2700314" cy="19865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29200" y="61722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http://chez-frontporch.blogspot.com/2010/06/kansas-tallgrass-prairie-wildflowers.html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Giraffes</a:t>
            </a:r>
            <a:endParaRPr lang="en-US" dirty="0"/>
          </a:p>
        </p:txBody>
      </p:sp>
      <p:pic>
        <p:nvPicPr>
          <p:cNvPr id="6146" name="Picture 2" descr="http://www.animalspot.net/wp-content/uploads/2011/09/pictures-of-Gira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1"/>
            <a:ext cx="6241410" cy="46869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http://www.animalspot.net/gallery/giraffe-pictures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Birds</a:t>
            </a:r>
            <a:endParaRPr lang="en-US" dirty="0"/>
          </a:p>
        </p:txBody>
      </p:sp>
      <p:pic>
        <p:nvPicPr>
          <p:cNvPr id="5122" name="Picture 2" descr="http://excellentpix.com/files/funzug/imgs/wildlife/bful_song_bird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048000" cy="2283124"/>
          </a:xfrm>
          <a:prstGeom prst="rect">
            <a:avLst/>
          </a:prstGeom>
          <a:noFill/>
        </p:spPr>
      </p:pic>
      <p:pic>
        <p:nvPicPr>
          <p:cNvPr id="5124" name="Picture 4" descr="Beautiful Wild Song Bi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048000" cy="2283124"/>
          </a:xfrm>
          <a:prstGeom prst="rect">
            <a:avLst/>
          </a:prstGeom>
          <a:noFill/>
        </p:spPr>
      </p:pic>
      <p:pic>
        <p:nvPicPr>
          <p:cNvPr id="5126" name="Picture 6" descr="Beautiful Wild Song Bi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0"/>
            <a:ext cx="3276600" cy="2454359"/>
          </a:xfrm>
          <a:prstGeom prst="rect">
            <a:avLst/>
          </a:prstGeom>
          <a:noFill/>
        </p:spPr>
      </p:pic>
      <p:pic>
        <p:nvPicPr>
          <p:cNvPr id="5128" name="Picture 8" descr="Beautiful Wild Song 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38600"/>
            <a:ext cx="3048000" cy="22831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http://www.funzug.com/index.php/wildlife/beautiful-wild-song-birds.html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Gazelle</a:t>
            </a:r>
            <a:endParaRPr lang="en-US" dirty="0"/>
          </a:p>
        </p:txBody>
      </p:sp>
      <p:pic>
        <p:nvPicPr>
          <p:cNvPr id="4098" name="Picture 2" descr="http://www.animalcorner.co.uk/wildlife/graphics/gaz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096000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5638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http://www.animalcorner.co.uk/wildlife/gazelle.html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footed ferret</a:t>
            </a:r>
            <a:endParaRPr lang="en-US" dirty="0"/>
          </a:p>
        </p:txBody>
      </p:sp>
      <p:pic>
        <p:nvPicPr>
          <p:cNvPr id="3074" name="Picture 2" descr="http://www.biohabitats.com/ndg_newsite/newsletter/images/2010summer/fer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86525" cy="4324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http://www.biohabitats.com/ndg_newsite/newsletter/2010summer/interview1.php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</a:t>
            </a:r>
            <a:endParaRPr lang="en-US" dirty="0"/>
          </a:p>
        </p:txBody>
      </p:sp>
      <p:pic>
        <p:nvPicPr>
          <p:cNvPr id="2050" name="Picture 2" descr="http://t0.gstatic.com/images?q=tbn:ANd9GcTC1w4-65Nre4Y48T72iY14GWIJmqMRWhdBInt8H4hX_eyhJOKOGzbXnH1h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719222" cy="42838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096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http://www.worldwildlife.org/species/finder/elephants/elephants.html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Dog</a:t>
            </a:r>
            <a:endParaRPr lang="en-US" dirty="0"/>
          </a:p>
        </p:txBody>
      </p:sp>
      <p:pic>
        <p:nvPicPr>
          <p:cNvPr id="1026" name="Picture 2" descr="http://www.humanesociety.org/assets/images/logos_odd_sizes/wallpaper/prairie_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24700" cy="44585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http://www.humanesociety.org/news/news/2010/08/prairie_dog_wallpaper.html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1. Zebra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2. Oaks, hickory, </a:t>
            </a:r>
            <a:r>
              <a:rPr lang="en-US" sz="2200" dirty="0" smtClean="0">
                <a:solidFill>
                  <a:srgbClr val="002060"/>
                </a:solidFill>
              </a:rPr>
              <a:t>maple </a:t>
            </a:r>
            <a:r>
              <a:rPr lang="en-US" sz="2200" u="sng" dirty="0" smtClean="0">
                <a:solidFill>
                  <a:srgbClr val="002060"/>
                </a:solidFill>
              </a:rPr>
              <a:t>DF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3. Raccoon		</a:t>
            </a:r>
            <a:r>
              <a:rPr lang="en-US" sz="2200" u="sng" dirty="0" smtClean="0">
                <a:solidFill>
                  <a:srgbClr val="002060"/>
                </a:solidFill>
              </a:rPr>
              <a:t>DF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4. Kangaroo		</a:t>
            </a:r>
            <a:r>
              <a:rPr lang="en-US" sz="2200" u="sng" dirty="0" smtClean="0">
                <a:solidFill>
                  <a:srgbClr val="002060"/>
                </a:solidFill>
              </a:rPr>
              <a:t>GR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5. Buffalo/Bison	</a:t>
            </a:r>
            <a:r>
              <a:rPr lang="en-US" sz="2200" u="sng" dirty="0" smtClean="0">
                <a:solidFill>
                  <a:srgbClr val="002060"/>
                </a:solidFill>
              </a:rPr>
              <a:t>GR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6. Gray squirrel	</a:t>
            </a:r>
            <a:r>
              <a:rPr lang="en-US" sz="2200" u="sng" dirty="0" smtClean="0">
                <a:solidFill>
                  <a:srgbClr val="002060"/>
                </a:solidFill>
              </a:rPr>
              <a:t>DF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7. Wildebeest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8. Baobab	   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9. Black bear		</a:t>
            </a:r>
            <a:r>
              <a:rPr lang="en-US" sz="2200" u="sng" dirty="0" smtClean="0">
                <a:solidFill>
                  <a:srgbClr val="002060"/>
                </a:solidFill>
              </a:rPr>
              <a:t>DF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3355776"/>
            <a:ext cx="35621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10. Lions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11. Prairie </a:t>
            </a:r>
            <a:r>
              <a:rPr lang="en-US" sz="2200" dirty="0" smtClean="0">
                <a:solidFill>
                  <a:srgbClr val="002060"/>
                </a:solidFill>
              </a:rPr>
              <a:t>wildflowers  </a:t>
            </a:r>
            <a:r>
              <a:rPr lang="en-US" sz="2200" u="sng" dirty="0" smtClean="0">
                <a:solidFill>
                  <a:srgbClr val="002060"/>
                </a:solidFill>
              </a:rPr>
              <a:t>GR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12. Giraffes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13. Song Birds		</a:t>
            </a:r>
            <a:r>
              <a:rPr lang="en-US" sz="2200" u="sng" dirty="0" smtClean="0">
                <a:solidFill>
                  <a:srgbClr val="002060"/>
                </a:solidFill>
              </a:rPr>
              <a:t>DF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14. Gazelle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15. Black-footed ferret </a:t>
            </a:r>
            <a:r>
              <a:rPr lang="en-US" sz="2200" u="sng" dirty="0" smtClean="0">
                <a:solidFill>
                  <a:srgbClr val="002060"/>
                </a:solidFill>
              </a:rPr>
              <a:t>GR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16. Elephants		</a:t>
            </a:r>
            <a:r>
              <a:rPr lang="en-US" sz="2200" u="sng" dirty="0" smtClean="0">
                <a:solidFill>
                  <a:srgbClr val="002060"/>
                </a:solidFill>
              </a:rPr>
              <a:t>SA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17. Prairie dogs	</a:t>
            </a:r>
            <a:r>
              <a:rPr lang="en-US" sz="2200" u="sng" dirty="0" smtClean="0">
                <a:solidFill>
                  <a:srgbClr val="002060"/>
                </a:solidFill>
              </a:rPr>
              <a:t>GR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89313"/>
            <a:ext cx="6893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Place a </a:t>
            </a:r>
            <a:r>
              <a:rPr lang="en-US" u="sng" dirty="0">
                <a:solidFill>
                  <a:srgbClr val="002060"/>
                </a:solidFill>
              </a:rPr>
              <a:t>DF</a:t>
            </a:r>
            <a:r>
              <a:rPr lang="en-US" dirty="0">
                <a:solidFill>
                  <a:srgbClr val="002060"/>
                </a:solidFill>
              </a:rPr>
              <a:t> by the plants and animals from the </a:t>
            </a:r>
            <a:r>
              <a:rPr lang="en-US" b="1" dirty="0">
                <a:solidFill>
                  <a:srgbClr val="002060"/>
                </a:solidFill>
              </a:rPr>
              <a:t>Deciduous Forest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 </a:t>
            </a:r>
            <a:r>
              <a:rPr lang="en-US" u="sng" dirty="0">
                <a:solidFill>
                  <a:srgbClr val="002060"/>
                </a:solidFill>
              </a:rPr>
              <a:t>SA </a:t>
            </a:r>
            <a:r>
              <a:rPr lang="en-US" dirty="0">
                <a:solidFill>
                  <a:srgbClr val="002060"/>
                </a:solidFill>
              </a:rPr>
              <a:t> by the plants and animals from the </a:t>
            </a:r>
            <a:r>
              <a:rPr lang="en-US" b="1" dirty="0">
                <a:solidFill>
                  <a:srgbClr val="002060"/>
                </a:solidFill>
              </a:rPr>
              <a:t>Savanna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2060"/>
                </a:solidFill>
              </a:rPr>
              <a:t>a </a:t>
            </a:r>
            <a:r>
              <a:rPr lang="en-US" u="sng" dirty="0">
                <a:solidFill>
                  <a:srgbClr val="002060"/>
                </a:solidFill>
              </a:rPr>
              <a:t>GR </a:t>
            </a:r>
            <a:r>
              <a:rPr lang="en-US" dirty="0">
                <a:solidFill>
                  <a:srgbClr val="002060"/>
                </a:solidFill>
              </a:rPr>
              <a:t>from plants and animals from </a:t>
            </a:r>
            <a:r>
              <a:rPr lang="en-US" b="1" dirty="0">
                <a:solidFill>
                  <a:srgbClr val="002060"/>
                </a:solidFill>
              </a:rPr>
              <a:t>Grasslands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</a:t>
            </a:r>
            <a:endParaRPr lang="en-US" dirty="0"/>
          </a:p>
        </p:txBody>
      </p:sp>
      <p:pic>
        <p:nvPicPr>
          <p:cNvPr id="17410" name="Picture 2" descr="http://www.wildlife-pictures-online.com/image-files/zebra-tgr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30736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Oaks, Maples, Hickory</a:t>
            </a:r>
            <a:endParaRPr lang="en-US" dirty="0"/>
          </a:p>
        </p:txBody>
      </p:sp>
      <p:pic>
        <p:nvPicPr>
          <p:cNvPr id="16386" name="Picture 2" descr="http://www.naturallandscapesnursery.com/White%20O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048000" cy="2288876"/>
          </a:xfrm>
          <a:prstGeom prst="rect">
            <a:avLst/>
          </a:prstGeom>
          <a:noFill/>
        </p:spPr>
      </p:pic>
      <p:pic>
        <p:nvPicPr>
          <p:cNvPr id="16388" name="Picture 4" descr="http://knechts.net/wp-content/uploads/2008/10/pa113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352800" cy="2517763"/>
          </a:xfrm>
          <a:prstGeom prst="rect">
            <a:avLst/>
          </a:prstGeom>
          <a:noFill/>
        </p:spPr>
      </p:pic>
      <p:pic>
        <p:nvPicPr>
          <p:cNvPr id="16390" name="Picture 6" descr="http://texastreeid.tamu.edu/images/TreeImages/hickory_black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2514600" cy="2520934"/>
          </a:xfrm>
          <a:prstGeom prst="rect">
            <a:avLst/>
          </a:prstGeom>
          <a:noFill/>
        </p:spPr>
      </p:pic>
      <p:pic>
        <p:nvPicPr>
          <p:cNvPr id="16392" name="Picture 8" descr="http://photo-dictionary.com/photofiles/list/6065/7940oak_lea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267200"/>
            <a:ext cx="2590800" cy="172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Raccoon</a:t>
            </a:r>
            <a:endParaRPr lang="en-US" dirty="0"/>
          </a:p>
        </p:txBody>
      </p:sp>
      <p:pic>
        <p:nvPicPr>
          <p:cNvPr id="15362" name="Picture 2" descr="http://www.dnr.state.wi.us/eek/critter/mammal/images/rac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437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pic>
        <p:nvPicPr>
          <p:cNvPr id="14338" name="Picture 2" descr="https://lh6.googleusercontent.com/-nH76ANr3tDk/TVAOWPFFSpI/AAAAAAAAEl0/Rzp8RBrOoPk/Kangaroo+48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29525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Buffalo/ Bison</a:t>
            </a:r>
            <a:endParaRPr lang="en-US" dirty="0"/>
          </a:p>
        </p:txBody>
      </p:sp>
      <p:pic>
        <p:nvPicPr>
          <p:cNvPr id="13316" name="Picture 4" descr="http://www.blogcdn.com/www.slashfood.com/media/2010/08/bison-grazing-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524000"/>
            <a:ext cx="7029934" cy="4682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Squirrel</a:t>
            </a:r>
            <a:endParaRPr lang="en-US" dirty="0"/>
          </a:p>
        </p:txBody>
      </p:sp>
      <p:pic>
        <p:nvPicPr>
          <p:cNvPr id="12290" name="Picture 2" descr="http://www.agfc.com/speciesPhotos/mammals_gray_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334000" cy="4667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http://www.agfc.com/species/Pages/SpeciesWildlifeDetails2.aspx?Title=Gray%20Squirrel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Wildebeest</a:t>
            </a:r>
            <a:endParaRPr lang="en-US" dirty="0"/>
          </a:p>
        </p:txBody>
      </p:sp>
      <p:pic>
        <p:nvPicPr>
          <p:cNvPr id="11266" name="Picture 2" descr="http://www.africancraftsmarket.com/Black-Wildebe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78284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5867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http://www.africancraftsmarket.com/Black-Wildebeest-horns-skull.htm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Baobab </a:t>
            </a:r>
            <a:endParaRPr lang="en-US" dirty="0"/>
          </a:p>
        </p:txBody>
      </p:sp>
      <p:pic>
        <p:nvPicPr>
          <p:cNvPr id="10242" name="Picture 2" descr="http://upload.wikimedia.org/wikipedia/commons/2/23/Adansonia_Grandidieri_Baobab_Morondava_Madagas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3962400" cy="476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00B050"/>
      </a:dk1>
      <a:lt1>
        <a:sysClr val="window" lastClr="FFFFFF"/>
      </a:lt1>
      <a:dk2>
        <a:srgbClr val="92D050"/>
      </a:dk2>
      <a:lt2>
        <a:srgbClr val="FEFAC9"/>
      </a:lt2>
      <a:accent1>
        <a:srgbClr val="D3ECB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573</TotalTime>
  <Words>116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Grassland, Savanna, or Deciduous forest???? </vt:lpstr>
      <vt:lpstr>Zebra</vt:lpstr>
      <vt:lpstr>Oaks, Maples, Hickory</vt:lpstr>
      <vt:lpstr>Raccoon</vt:lpstr>
      <vt:lpstr>Kangaroo</vt:lpstr>
      <vt:lpstr>Buffalo/ Bison</vt:lpstr>
      <vt:lpstr>Gray Squirrel</vt:lpstr>
      <vt:lpstr>Wildebeest</vt:lpstr>
      <vt:lpstr>Baobab </vt:lpstr>
      <vt:lpstr>Black Bear</vt:lpstr>
      <vt:lpstr>Lions</vt:lpstr>
      <vt:lpstr>Prairie Wildflowers</vt:lpstr>
      <vt:lpstr>Giraffes</vt:lpstr>
      <vt:lpstr>Song Birds</vt:lpstr>
      <vt:lpstr>Gazelle</vt:lpstr>
      <vt:lpstr>Black footed ferret</vt:lpstr>
      <vt:lpstr>Elephant</vt:lpstr>
      <vt:lpstr>Prairie Dog</vt:lpstr>
      <vt:lpstr>Key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Grassland, Savanna, or Deciduous forest????</dc:title>
  <dc:creator>martinj1</dc:creator>
  <cp:lastModifiedBy>Windows User</cp:lastModifiedBy>
  <cp:revision>10</cp:revision>
  <dcterms:created xsi:type="dcterms:W3CDTF">2012-03-14T11:50:22Z</dcterms:created>
  <dcterms:modified xsi:type="dcterms:W3CDTF">2013-03-11T09:43:52Z</dcterms:modified>
</cp:coreProperties>
</file>