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9" r:id="rId5"/>
    <p:sldId id="267" r:id="rId6"/>
    <p:sldId id="261" r:id="rId7"/>
    <p:sldId id="258" r:id="rId8"/>
    <p:sldId id="264" r:id="rId9"/>
    <p:sldId id="268" r:id="rId10"/>
    <p:sldId id="260" r:id="rId11"/>
    <p:sldId id="262" r:id="rId12"/>
    <p:sldId id="270" r:id="rId13"/>
    <p:sldId id="272" r:id="rId14"/>
    <p:sldId id="269" r:id="rId15"/>
    <p:sldId id="263" r:id="rId16"/>
    <p:sldId id="271" r:id="rId17"/>
    <p:sldId id="265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D4B0-8129-408B-9CC2-FAB6482D405E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BEE9-90F1-4C2D-B0EB-06AF852CF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D4B0-8129-408B-9CC2-FAB6482D405E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BEE9-90F1-4C2D-B0EB-06AF852CF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D4B0-8129-408B-9CC2-FAB6482D405E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BEE9-90F1-4C2D-B0EB-06AF852CF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D4B0-8129-408B-9CC2-FAB6482D405E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BEE9-90F1-4C2D-B0EB-06AF852CF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D4B0-8129-408B-9CC2-FAB6482D405E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BEE9-90F1-4C2D-B0EB-06AF852CF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D4B0-8129-408B-9CC2-FAB6482D405E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BEE9-90F1-4C2D-B0EB-06AF852CF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D4B0-8129-408B-9CC2-FAB6482D405E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BEE9-90F1-4C2D-B0EB-06AF852CF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D4B0-8129-408B-9CC2-FAB6482D405E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BEE9-90F1-4C2D-B0EB-06AF852CF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D4B0-8129-408B-9CC2-FAB6482D405E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BEE9-90F1-4C2D-B0EB-06AF852CF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D4B0-8129-408B-9CC2-FAB6482D405E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BEE9-90F1-4C2D-B0EB-06AF852CF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D4B0-8129-408B-9CC2-FAB6482D405E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2EBEE9-90F1-4C2D-B0EB-06AF852CF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F2D4B0-8129-408B-9CC2-FAB6482D405E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2EBEE9-90F1-4C2D-B0EB-06AF852CFAC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rebeccainthewoods.files.wordpress.com/2011/07/11-tundra-b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hyperlink" Target="http://rebeccainthewoods.files.wordpress.com/2011/07/13-alpine-forget-me-not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2.bp.blogspot.com/_V2-G9b1id88/SfzqYxHwOQI/AAAAAAAAACY/5obuTPUwJHY/s1600-h/finsnow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Tundra or Taiga?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For each of the following pictures, decide if the scene is from the  Tundra or Taiga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Caribou (Reindeer)</a:t>
            </a:r>
            <a:endParaRPr lang="en-US" dirty="0"/>
          </a:p>
        </p:txBody>
      </p:sp>
      <p:pic>
        <p:nvPicPr>
          <p:cNvPr id="29698" name="Picture 2" descr="http://cache2.artprintimages.com/lrg/28/2879/IU3PD00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05000"/>
            <a:ext cx="5765800" cy="43243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962400" y="62484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http://www.art.com/products/p14272932-sa-i2893746/a-group-of-caribou-in-a-tundra-landscape.htm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Lemmings</a:t>
            </a:r>
            <a:endParaRPr lang="en-US" dirty="0"/>
          </a:p>
        </p:txBody>
      </p:sp>
      <p:pic>
        <p:nvPicPr>
          <p:cNvPr id="31746" name="Picture 2" descr="http://web.bryant.edu/~langlois/ecology/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95600"/>
            <a:ext cx="3209340" cy="186516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371600" y="4648200"/>
            <a:ext cx="205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http://web.bryant.edu/~langlois/ecology/arcticanimals.html</a:t>
            </a:r>
            <a:endParaRPr lang="en-US" sz="800" dirty="0"/>
          </a:p>
        </p:txBody>
      </p:sp>
      <p:pic>
        <p:nvPicPr>
          <p:cNvPr id="31748" name="Picture 4" descr="http://ydtalk.com/jdispatch/wp-content/uploads/2012/03/lemm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3124200" cy="311725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029200" y="4876800"/>
            <a:ext cx="2514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http://ydtalk.com/jdispatch/2012/03/05/little-white-fox-helps-himself/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Porcupine</a:t>
            </a:r>
            <a:endParaRPr lang="en-US" dirty="0"/>
          </a:p>
        </p:txBody>
      </p:sp>
      <p:pic>
        <p:nvPicPr>
          <p:cNvPr id="39938" name="Picture 2" descr="http://images.northrup.org/picture/xl/porcupine/porcupine%20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33600"/>
            <a:ext cx="5181600" cy="367523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09800" y="60198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http://www.northrup.org/photos/porcupine/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Conifers</a:t>
            </a:r>
            <a:endParaRPr lang="en-US" dirty="0"/>
          </a:p>
        </p:txBody>
      </p:sp>
      <p:pic>
        <p:nvPicPr>
          <p:cNvPr id="41986" name="Picture 2" descr="http://www.ust.hk/~webpepa/pepa/lecture_notes/ecosystem/n2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3714750" cy="24765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5334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http://www.ust.hk/~webpepa/pepa/lecture_notes/ecosystem/index.htm</a:t>
            </a:r>
            <a:endParaRPr lang="en-US" sz="800" dirty="0"/>
          </a:p>
        </p:txBody>
      </p:sp>
      <p:pic>
        <p:nvPicPr>
          <p:cNvPr id="41988" name="Picture 4" descr="http://danforthbiomeproject.pbworks.com/f/1264096975/Black_Spruce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733800"/>
            <a:ext cx="3302000" cy="2476500"/>
          </a:xfrm>
          <a:prstGeom prst="rect">
            <a:avLst/>
          </a:prstGeom>
          <a:noFill/>
        </p:spPr>
      </p:pic>
      <p:pic>
        <p:nvPicPr>
          <p:cNvPr id="41990" name="Picture 6" descr="http://danforthbiomeproject.pbworks.com/f/1269966118/107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02936"/>
            <a:ext cx="3048000" cy="312254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962400" y="63246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http://danforthbiomeproject.pbworks.com/w/page/11596919/Taiga%20Plants%20and%20Animals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Elk</a:t>
            </a:r>
            <a:endParaRPr lang="en-US" dirty="0"/>
          </a:p>
        </p:txBody>
      </p:sp>
      <p:pic>
        <p:nvPicPr>
          <p:cNvPr id="38914" name="Picture 2" descr="http://co.laplata.co.us/sites/default/files/departments/lwab/images/el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362200"/>
            <a:ext cx="4905375" cy="33337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09800" y="59436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http://co.laplata.co.us/faq/living_deer_and_elk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Permafrost</a:t>
            </a:r>
            <a:endParaRPr lang="en-US" dirty="0"/>
          </a:p>
        </p:txBody>
      </p:sp>
      <p:pic>
        <p:nvPicPr>
          <p:cNvPr id="32770" name="Picture 2" descr="http://1.bp.blogspot.com/_z8x7RStbmSk/TPkPtnxDLNI/AAAAAAAAAAc/yw8DyO7W-Qw/s1600/permafr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0"/>
            <a:ext cx="5362575" cy="362863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362200" y="6019800"/>
            <a:ext cx="381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http://bleucheesebio.blogspot.com/2010/12/permafrost-top-layer-of-soil-in-tundra.html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Evergreens</a:t>
            </a:r>
            <a:endParaRPr lang="en-US" dirty="0"/>
          </a:p>
        </p:txBody>
      </p:sp>
      <p:pic>
        <p:nvPicPr>
          <p:cNvPr id="40962" name="Picture 2" descr="http://ohesvictory-science.wikispaces.com/file/view/TAIGAPic.jpg/32681414/353x259/TAIGA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590800"/>
            <a:ext cx="4205048" cy="30765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57400" y="59436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http://ohesvictory-science.wikispaces.com/Taiga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Mosses, willows, small shrubs</a:t>
            </a:r>
            <a:endParaRPr lang="en-US" dirty="0"/>
          </a:p>
        </p:txBody>
      </p:sp>
      <p:pic>
        <p:nvPicPr>
          <p:cNvPr id="34818" name="Picture 2" descr="http://rebeccainthewoods.files.wordpress.com/2011/07/11-tundra-b.jpg?w=600&amp;h=4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0"/>
            <a:ext cx="3759200" cy="2819400"/>
          </a:xfrm>
          <a:prstGeom prst="rect">
            <a:avLst/>
          </a:prstGeom>
          <a:noFill/>
        </p:spPr>
      </p:pic>
      <p:pic>
        <p:nvPicPr>
          <p:cNvPr id="34820" name="Picture 4" descr="http://rebeccainthewoods.files.wordpress.com/2011/07/13-alpine-forget-me-not.jpg?w=600&amp;h=44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200400"/>
            <a:ext cx="4187606" cy="31337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5334000"/>
            <a:ext cx="2971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http://rebeccainthewoods.wordpress.com/2011/07/19/wildflowers-of-the-rockies-part-2</a:t>
            </a:r>
            <a:r>
              <a:rPr lang="en-US" dirty="0" smtClean="0"/>
              <a:t>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1981200"/>
            <a:ext cx="381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1. Musk ox	</a:t>
            </a:r>
            <a:r>
              <a:rPr lang="en-US" sz="2400" dirty="0" smtClean="0">
                <a:solidFill>
                  <a:srgbClr val="C00000"/>
                </a:solidFill>
              </a:rPr>
              <a:t>__TU__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2. Moose 	</a:t>
            </a:r>
            <a:r>
              <a:rPr lang="en-US" sz="2400" dirty="0" smtClean="0">
                <a:solidFill>
                  <a:srgbClr val="C00000"/>
                </a:solidFill>
              </a:rPr>
              <a:t>__TA__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3. Snowy Owl	</a:t>
            </a:r>
            <a:r>
              <a:rPr lang="en-US" sz="2400" dirty="0" smtClean="0">
                <a:solidFill>
                  <a:srgbClr val="C00000"/>
                </a:solidFill>
              </a:rPr>
              <a:t>__TU__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4. Wolves	</a:t>
            </a:r>
            <a:r>
              <a:rPr lang="en-US" sz="2400" dirty="0" smtClean="0">
                <a:solidFill>
                  <a:srgbClr val="C00000"/>
                </a:solidFill>
              </a:rPr>
              <a:t>__TA__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5. Ptarmigan	</a:t>
            </a:r>
            <a:r>
              <a:rPr lang="en-US" sz="2400" dirty="0" smtClean="0">
                <a:solidFill>
                  <a:srgbClr val="C00000"/>
                </a:solidFill>
              </a:rPr>
              <a:t>__TU__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6. Arctic Fox	</a:t>
            </a:r>
            <a:r>
              <a:rPr lang="en-US" sz="2400" dirty="0" smtClean="0">
                <a:solidFill>
                  <a:srgbClr val="C00000"/>
                </a:solidFill>
              </a:rPr>
              <a:t>__TU__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7. Lichens	</a:t>
            </a:r>
            <a:r>
              <a:rPr lang="en-US" sz="2400" dirty="0" smtClean="0">
                <a:solidFill>
                  <a:srgbClr val="C00000"/>
                </a:solidFill>
              </a:rPr>
              <a:t>__TU__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8. Wolverine, Lynx  </a:t>
            </a:r>
            <a:r>
              <a:rPr lang="en-US" sz="2400" dirty="0" smtClean="0">
                <a:solidFill>
                  <a:srgbClr val="C00000"/>
                </a:solidFill>
              </a:rPr>
              <a:t>__TA__</a:t>
            </a:r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1981200"/>
            <a:ext cx="407393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9. Caribou	</a:t>
            </a:r>
            <a:r>
              <a:rPr lang="en-US" sz="2400" dirty="0" smtClean="0">
                <a:solidFill>
                  <a:srgbClr val="C00000"/>
                </a:solidFill>
              </a:rPr>
              <a:t>__TU__</a:t>
            </a:r>
            <a:r>
              <a:rPr lang="en-US" sz="2400" dirty="0">
                <a:solidFill>
                  <a:srgbClr val="C00000"/>
                </a:solidFill>
              </a:rPr>
              <a:t>	</a:t>
            </a:r>
          </a:p>
          <a:p>
            <a:r>
              <a:rPr lang="en-US" sz="2400" dirty="0">
                <a:solidFill>
                  <a:srgbClr val="C00000"/>
                </a:solidFill>
              </a:rPr>
              <a:t>10. Lemmings	</a:t>
            </a:r>
            <a:r>
              <a:rPr lang="en-US" sz="2400" dirty="0" smtClean="0">
                <a:solidFill>
                  <a:srgbClr val="C00000"/>
                </a:solidFill>
              </a:rPr>
              <a:t>__TU__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11. Porcupine	</a:t>
            </a:r>
            <a:r>
              <a:rPr lang="en-US" sz="2400" dirty="0" smtClean="0">
                <a:solidFill>
                  <a:srgbClr val="C00000"/>
                </a:solidFill>
              </a:rPr>
              <a:t>__TA__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12. Conifers	</a:t>
            </a:r>
            <a:r>
              <a:rPr lang="en-US" sz="2400" dirty="0" smtClean="0">
                <a:solidFill>
                  <a:srgbClr val="C00000"/>
                </a:solidFill>
              </a:rPr>
              <a:t>__TA__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13. Elk		</a:t>
            </a:r>
            <a:r>
              <a:rPr lang="en-US" sz="2400" dirty="0" smtClean="0">
                <a:solidFill>
                  <a:srgbClr val="C00000"/>
                </a:solidFill>
              </a:rPr>
              <a:t>__TA__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14. </a:t>
            </a:r>
            <a:r>
              <a:rPr lang="en-US" sz="2400" dirty="0" smtClean="0">
                <a:solidFill>
                  <a:srgbClr val="C00000"/>
                </a:solidFill>
              </a:rPr>
              <a:t>Permafrost __TU__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15. Evergreens </a:t>
            </a:r>
            <a:r>
              <a:rPr lang="en-US" sz="2400" dirty="0" smtClean="0">
                <a:solidFill>
                  <a:srgbClr val="C00000"/>
                </a:solidFill>
              </a:rPr>
              <a:t>__TA__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16. Mosses, Willow, 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            Small Shrubs  __TU_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1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Musk ox</a:t>
            </a:r>
            <a:endParaRPr lang="en-US" dirty="0"/>
          </a:p>
        </p:txBody>
      </p:sp>
      <p:pic>
        <p:nvPicPr>
          <p:cNvPr id="1028" name="Picture 4" descr="http://4.bp.blogspot.com/-WnlvKFd9T7c/TdCcLWNUKyI/AAAAAAAAAwQ/QqKGaOSbufw/s1600/tundra-animals-musk-ox-muskox-oxen-cir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05000"/>
            <a:ext cx="5562600" cy="359790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752600" y="58674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http://tundra-animals-plants.blogspot.com/2011/05/tundra-animals-muskox.html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Moose</a:t>
            </a:r>
            <a:endParaRPr lang="en-US" dirty="0"/>
          </a:p>
        </p:txBody>
      </p:sp>
      <p:pic>
        <p:nvPicPr>
          <p:cNvPr id="35844" name="Picture 4" descr="http://mswilliamsewa.pbworks.com/f/1287571259/mo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52600"/>
            <a:ext cx="5384729" cy="357292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5562600"/>
            <a:ext cx="3733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http://mswilliamsewa.pbworks.com/w/page/31420997/Hatchet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Snowy owl</a:t>
            </a:r>
            <a:endParaRPr lang="en-US" dirty="0"/>
          </a:p>
        </p:txBody>
      </p:sp>
      <p:pic>
        <p:nvPicPr>
          <p:cNvPr id="28674" name="Picture 2" descr="http://www.nrdc.org/water/conservation/hbyear/images/j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088740"/>
            <a:ext cx="3733800" cy="349291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133600" y="57912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http://oliviadomhs.edublogs.org/2010/05/10/tundra-animals/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Wolves</a:t>
            </a:r>
            <a:endParaRPr lang="en-US" dirty="0"/>
          </a:p>
        </p:txBody>
      </p:sp>
      <p:pic>
        <p:nvPicPr>
          <p:cNvPr id="36866" name="Picture 2" descr="http://www.ticrk.ru/resources/7649-origin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860336"/>
            <a:ext cx="4114800" cy="399753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362200" y="60198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http://www.ticrk.ru/en/gallery.php?docId=8089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Ptarmigan</a:t>
            </a:r>
            <a:endParaRPr lang="en-US" dirty="0"/>
          </a:p>
        </p:txBody>
      </p:sp>
      <p:pic>
        <p:nvPicPr>
          <p:cNvPr id="30722" name="Picture 2" descr="http://wwwdelivery.superstock.com/WI/223/1848/PreviewComp/SuperStock_1848-144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49424"/>
            <a:ext cx="3733800" cy="247497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4953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http://www.superstock.com/stock-photos-images/1848-144256</a:t>
            </a:r>
            <a:endParaRPr lang="en-US" sz="800" dirty="0"/>
          </a:p>
        </p:txBody>
      </p:sp>
      <p:pic>
        <p:nvPicPr>
          <p:cNvPr id="30724" name="Picture 4" descr="http://www.nps.gov/romo/images/lg_winer_ptarmig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09800"/>
            <a:ext cx="3449003" cy="2590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181600" y="4953000"/>
            <a:ext cx="3276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http://www.nps.gov/romo/ptarmigan_camouflage.htm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Arctic fox</a:t>
            </a:r>
            <a:endParaRPr lang="en-US" dirty="0"/>
          </a:p>
        </p:txBody>
      </p:sp>
      <p:pic>
        <p:nvPicPr>
          <p:cNvPr id="27650" name="Picture 2" descr="Arctic F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5953125" cy="42862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29000" y="62484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http://animal.discovery.com/tv/a-list/creature-countdowns/animal-transformers/transformers-05.html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Lichens</a:t>
            </a:r>
            <a:endParaRPr lang="en-US" dirty="0"/>
          </a:p>
        </p:txBody>
      </p:sp>
      <p:pic>
        <p:nvPicPr>
          <p:cNvPr id="33794" name="Picture 2" descr="http://www.arthurmag.com/magpie/wp-content/uploads/2010/01/reindeermos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4876800" cy="3657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05000" y="5943600"/>
            <a:ext cx="4191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http://www.arthurmag.com/2010/01/03/plants-of-the-tundra/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Fox, Wolverine, Lynx, Bear</a:t>
            </a:r>
            <a:endParaRPr lang="en-US" dirty="0"/>
          </a:p>
        </p:txBody>
      </p:sp>
      <p:pic>
        <p:nvPicPr>
          <p:cNvPr id="37890" name="Picture 2" descr="http://2.bp.blogspot.com/_V2-G9b1id88/SfzqYxHwOQI/AAAAAAAAACY/5obuTPUwJHY/s200/finsno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133600"/>
            <a:ext cx="2367643" cy="2209800"/>
          </a:xfrm>
          <a:prstGeom prst="rect">
            <a:avLst/>
          </a:prstGeom>
          <a:noFill/>
        </p:spPr>
      </p:pic>
      <p:pic>
        <p:nvPicPr>
          <p:cNvPr id="37894" name="Picture 6" descr="http://3.bp.blogspot.com/_V2-G9b1id88/SfzpaErkSDI/AAAAAAAAACI/qmSQWqwilf4/s200/blackbe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191000"/>
            <a:ext cx="2686968" cy="2299159"/>
          </a:xfrm>
          <a:prstGeom prst="rect">
            <a:avLst/>
          </a:prstGeom>
          <a:noFill/>
        </p:spPr>
      </p:pic>
      <p:pic>
        <p:nvPicPr>
          <p:cNvPr id="37896" name="Picture 8" descr="http://3.bp.blogspot.com/_V2-G9b1id88/SfzpjKScBoI/AAAAAAAAACQ/ZwlXHk-M65I/s1600/bobcat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828800"/>
            <a:ext cx="1847850" cy="25431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752600" y="64008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http://6majorbioms.blogspot.com/2009/05/taiga-animals-and-4-organism-food-chain.html</a:t>
            </a:r>
            <a:endParaRPr lang="en-US" sz="800" dirty="0"/>
          </a:p>
        </p:txBody>
      </p:sp>
      <p:pic>
        <p:nvPicPr>
          <p:cNvPr id="37898" name="Picture 10" descr="external image wolveri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3962400"/>
            <a:ext cx="3200400" cy="2206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128</Words>
  <Application>Microsoft Office PowerPoint</Application>
  <PresentationFormat>On-screen Show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Tundra or Taiga?</vt:lpstr>
      <vt:lpstr>Musk ox</vt:lpstr>
      <vt:lpstr>Moose</vt:lpstr>
      <vt:lpstr>Snowy owl</vt:lpstr>
      <vt:lpstr>Wolves</vt:lpstr>
      <vt:lpstr>Ptarmigan</vt:lpstr>
      <vt:lpstr>Arctic fox</vt:lpstr>
      <vt:lpstr>Lichens</vt:lpstr>
      <vt:lpstr>Fox, Wolverine, Lynx, Bear</vt:lpstr>
      <vt:lpstr>Caribou (Reindeer)</vt:lpstr>
      <vt:lpstr>Lemmings</vt:lpstr>
      <vt:lpstr>Porcupine</vt:lpstr>
      <vt:lpstr>Conifers</vt:lpstr>
      <vt:lpstr>Elk</vt:lpstr>
      <vt:lpstr>Permafrost</vt:lpstr>
      <vt:lpstr>Evergreens</vt:lpstr>
      <vt:lpstr>Mosses, willows, small shrubs</vt:lpstr>
      <vt:lpstr>KEY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Tundra or Taiga?</dc:title>
  <dc:creator>Office</dc:creator>
  <cp:lastModifiedBy>Windows User</cp:lastModifiedBy>
  <cp:revision>11</cp:revision>
  <dcterms:created xsi:type="dcterms:W3CDTF">2012-03-12T08:28:34Z</dcterms:created>
  <dcterms:modified xsi:type="dcterms:W3CDTF">2013-03-08T06:00:59Z</dcterms:modified>
</cp:coreProperties>
</file>